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D86A0CF6-906F-49FE-91D0-2734406A3A31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018330F4-A8D3-404A-9959-1A5FD3E5F113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CF6-906F-49FE-91D0-2734406A3A31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0F4-A8D3-404A-9959-1A5FD3E5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CF6-906F-49FE-91D0-2734406A3A31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0F4-A8D3-404A-9959-1A5FD3E5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CF6-906F-49FE-91D0-2734406A3A31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0F4-A8D3-404A-9959-1A5FD3E5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CF6-906F-49FE-91D0-2734406A3A31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0F4-A8D3-404A-9959-1A5FD3E5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CF6-906F-49FE-91D0-2734406A3A31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0F4-A8D3-404A-9959-1A5FD3E5F11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CF6-906F-49FE-91D0-2734406A3A31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0F4-A8D3-404A-9959-1A5FD3E5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CF6-906F-49FE-91D0-2734406A3A31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0F4-A8D3-404A-9959-1A5FD3E5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CF6-906F-49FE-91D0-2734406A3A31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0F4-A8D3-404A-9959-1A5FD3E5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CF6-906F-49FE-91D0-2734406A3A31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0F4-A8D3-404A-9959-1A5FD3E5F113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6A0CF6-906F-49FE-91D0-2734406A3A31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330F4-A8D3-404A-9959-1A5FD3E5F11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D86A0CF6-906F-49FE-91D0-2734406A3A31}" type="datetimeFigureOut">
              <a:rPr lang="en-US" smtClean="0"/>
              <a:t>5/2/2016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018330F4-A8D3-404A-9959-1A5FD3E5F11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Final Country Project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ESOL Final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488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Requirements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History </a:t>
            </a:r>
          </a:p>
          <a:p>
            <a:r>
              <a:rPr lang="en-US" dirty="0" smtClean="0"/>
              <a:t>Culture</a:t>
            </a:r>
          </a:p>
          <a:p>
            <a:r>
              <a:rPr lang="en-US" dirty="0" smtClean="0"/>
              <a:t>Famous Places</a:t>
            </a:r>
          </a:p>
          <a:p>
            <a:r>
              <a:rPr lang="en-US" dirty="0" smtClean="0"/>
              <a:t>Food</a:t>
            </a:r>
          </a:p>
          <a:p>
            <a:r>
              <a:rPr lang="en-US" dirty="0" smtClean="0"/>
              <a:t>School</a:t>
            </a:r>
          </a:p>
          <a:p>
            <a:r>
              <a:rPr lang="en-US" dirty="0" smtClean="0"/>
              <a:t>Different Laws than in America</a:t>
            </a:r>
          </a:p>
          <a:p>
            <a:r>
              <a:rPr lang="en-US" dirty="0" smtClean="0"/>
              <a:t>Social Life</a:t>
            </a:r>
          </a:p>
          <a:p>
            <a:r>
              <a:rPr lang="en-US" dirty="0" smtClean="0"/>
              <a:t>Extra (2 slides)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1073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Grades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Content of Project -2</a:t>
            </a:r>
          </a:p>
          <a:p>
            <a:pPr lvl="1"/>
            <a:r>
              <a:rPr lang="en-US" dirty="0" smtClean="0"/>
              <a:t>Is everything there?</a:t>
            </a:r>
          </a:p>
          <a:p>
            <a:pPr lvl="1"/>
            <a:r>
              <a:rPr lang="en-US" dirty="0" smtClean="0"/>
              <a:t>Is it presented nicely? </a:t>
            </a:r>
          </a:p>
          <a:p>
            <a:r>
              <a:rPr lang="en-US" dirty="0" smtClean="0"/>
              <a:t>Presentation </a:t>
            </a:r>
            <a:r>
              <a:rPr lang="en-US" dirty="0" smtClean="0"/>
              <a:t>(Writing &amp; Speaking</a:t>
            </a:r>
            <a:r>
              <a:rPr lang="en-US" dirty="0" smtClean="0"/>
              <a:t>) -2</a:t>
            </a:r>
          </a:p>
          <a:p>
            <a:pPr lvl="1"/>
            <a:r>
              <a:rPr lang="en-US" dirty="0" smtClean="0"/>
              <a:t>Was it easy to understand?</a:t>
            </a:r>
          </a:p>
          <a:p>
            <a:pPr lvl="1"/>
            <a:r>
              <a:rPr lang="en-US" dirty="0" smtClean="0"/>
              <a:t>Were your words spoken clearly?</a:t>
            </a:r>
          </a:p>
          <a:p>
            <a:r>
              <a:rPr lang="en-US" dirty="0" smtClean="0"/>
              <a:t>Listening - 1</a:t>
            </a:r>
          </a:p>
        </p:txBody>
      </p:sp>
    </p:spTree>
    <p:extLst>
      <p:ext uri="{BB962C8B-B14F-4D97-AF65-F5344CB8AC3E}">
        <p14:creationId xmlns:p14="http://schemas.microsoft.com/office/powerpoint/2010/main" val="2017914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26</TotalTime>
  <Words>63</Words>
  <Application>Microsoft Office PowerPoint</Application>
  <PresentationFormat>On-screen Show (4:3)</PresentationFormat>
  <Paragraphs>19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Austin</vt:lpstr>
      <vt:lpstr>Final Country Project</vt:lpstr>
      <vt:lpstr>Requirements </vt:lpstr>
      <vt:lpstr>Grades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Country Project</dc:title>
  <dc:creator>Emily Ross</dc:creator>
  <cp:lastModifiedBy>Emily Ross</cp:lastModifiedBy>
  <cp:revision>4</cp:revision>
  <dcterms:created xsi:type="dcterms:W3CDTF">2015-05-11T18:11:19Z</dcterms:created>
  <dcterms:modified xsi:type="dcterms:W3CDTF">2016-05-02T17:41:56Z</dcterms:modified>
</cp:coreProperties>
</file>