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281D-E565-4D98-8FBF-BE6B13FE121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08D4-BE2A-478A-BF6B-75B19F048A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281D-E565-4D98-8FBF-BE6B13FE121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08D4-BE2A-478A-BF6B-75B19F048A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281D-E565-4D98-8FBF-BE6B13FE121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08D4-BE2A-478A-BF6B-75B19F048A6D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281D-E565-4D98-8FBF-BE6B13FE121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08D4-BE2A-478A-BF6B-75B19F048A6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281D-E565-4D98-8FBF-BE6B13FE121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08D4-BE2A-478A-BF6B-75B19F048A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281D-E565-4D98-8FBF-BE6B13FE121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08D4-BE2A-478A-BF6B-75B19F048A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281D-E565-4D98-8FBF-BE6B13FE121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08D4-BE2A-478A-BF6B-75B19F048A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281D-E565-4D98-8FBF-BE6B13FE121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08D4-BE2A-478A-BF6B-75B19F048A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281D-E565-4D98-8FBF-BE6B13FE121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08D4-BE2A-478A-BF6B-75B19F048A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281D-E565-4D98-8FBF-BE6B13FE121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08D4-BE2A-478A-BF6B-75B19F048A6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281D-E565-4D98-8FBF-BE6B13FE121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08D4-BE2A-478A-BF6B-75B19F048A6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677281D-E565-4D98-8FBF-BE6B13FE121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02E08D4-BE2A-478A-BF6B-75B19F048A6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College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ESOL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350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14600"/>
            <a:ext cx="7408333" cy="3840163"/>
          </a:xfrm>
        </p:spPr>
        <p:txBody>
          <a:bodyPr>
            <a:normAutofit/>
          </a:bodyPr>
          <a:lstStyle/>
          <a:p>
            <a:r>
              <a:rPr lang="en-US" dirty="0" smtClean="0"/>
              <a:t>Research 3 different colleges or universities </a:t>
            </a:r>
          </a:p>
          <a:p>
            <a:pPr lvl="1"/>
            <a:r>
              <a:rPr lang="en-US" dirty="0" smtClean="0"/>
              <a:t>History </a:t>
            </a:r>
          </a:p>
          <a:p>
            <a:pPr lvl="1"/>
            <a:r>
              <a:rPr lang="en-US" dirty="0" smtClean="0"/>
              <a:t>Reasons for attending</a:t>
            </a:r>
          </a:p>
          <a:p>
            <a:pPr lvl="1"/>
            <a:r>
              <a:rPr lang="en-US" dirty="0" smtClean="0"/>
              <a:t>Tuition costs</a:t>
            </a:r>
          </a:p>
          <a:p>
            <a:pPr lvl="1"/>
            <a:r>
              <a:rPr lang="en-US" dirty="0" smtClean="0"/>
              <a:t>Minimum Requirements for Enrollment </a:t>
            </a:r>
          </a:p>
          <a:p>
            <a:r>
              <a:rPr lang="en-US" dirty="0" smtClean="0"/>
              <a:t>Scholarships/Grants</a:t>
            </a:r>
          </a:p>
          <a:p>
            <a:pPr lvl="1"/>
            <a:r>
              <a:rPr lang="en-US" dirty="0" smtClean="0"/>
              <a:t>Main scholarships in Georgia </a:t>
            </a:r>
          </a:p>
          <a:p>
            <a:pPr lvl="1"/>
            <a:r>
              <a:rPr lang="en-US" dirty="0" smtClean="0"/>
              <a:t>Requirements to receive </a:t>
            </a:r>
          </a:p>
          <a:p>
            <a:pPr lvl="1"/>
            <a:r>
              <a:rPr lang="en-US" dirty="0" smtClean="0"/>
              <a:t>What do they offer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586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Content of Project -2</a:t>
            </a:r>
          </a:p>
          <a:p>
            <a:pPr lvl="1"/>
            <a:r>
              <a:rPr lang="en-US" dirty="0"/>
              <a:t>Is everything there?</a:t>
            </a:r>
          </a:p>
          <a:p>
            <a:pPr lvl="1"/>
            <a:r>
              <a:rPr lang="en-US" dirty="0"/>
              <a:t>Is it presented nicely? </a:t>
            </a:r>
          </a:p>
          <a:p>
            <a:r>
              <a:rPr lang="en-US" dirty="0"/>
              <a:t>Presentation (Writing &amp; Speaking) -2</a:t>
            </a:r>
          </a:p>
          <a:p>
            <a:pPr lvl="1"/>
            <a:r>
              <a:rPr lang="en-US" dirty="0"/>
              <a:t>Was it easy to understand?</a:t>
            </a:r>
          </a:p>
          <a:p>
            <a:pPr lvl="1"/>
            <a:r>
              <a:rPr lang="en-US" dirty="0"/>
              <a:t>Were your words spoken clearly?</a:t>
            </a:r>
          </a:p>
          <a:p>
            <a:r>
              <a:rPr lang="en-US"/>
              <a:t>Listening - 1</a:t>
            </a:r>
          </a:p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0187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</TotalTime>
  <Words>70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Waveform</vt:lpstr>
      <vt:lpstr>College Project</vt:lpstr>
      <vt:lpstr>Requirements</vt:lpstr>
      <vt:lpstr>Grade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Project</dc:title>
  <dc:creator>Emily Ross</dc:creator>
  <cp:lastModifiedBy>Emily Ross</cp:lastModifiedBy>
  <cp:revision>2</cp:revision>
  <cp:lastPrinted>2015-05-11T18:45:15Z</cp:lastPrinted>
  <dcterms:created xsi:type="dcterms:W3CDTF">2015-05-11T18:39:38Z</dcterms:created>
  <dcterms:modified xsi:type="dcterms:W3CDTF">2016-05-02T17:42:32Z</dcterms:modified>
</cp:coreProperties>
</file>